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0" r:id="rId3"/>
    <p:sldId id="283" r:id="rId4"/>
    <p:sldId id="257" r:id="rId5"/>
    <p:sldId id="263" r:id="rId6"/>
    <p:sldId id="264" r:id="rId7"/>
    <p:sldId id="267" r:id="rId8"/>
    <p:sldId id="265" r:id="rId9"/>
    <p:sldId id="270" r:id="rId10"/>
    <p:sldId id="268" r:id="rId11"/>
    <p:sldId id="262" r:id="rId12"/>
    <p:sldId id="266" r:id="rId13"/>
    <p:sldId id="269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7"/>
    <p:restoredTop sz="94578"/>
  </p:normalViewPr>
  <p:slideViewPr>
    <p:cSldViewPr snapToGrid="0" snapToObjects="1">
      <p:cViewPr varScale="1">
        <p:scale>
          <a:sx n="45" d="100"/>
          <a:sy n="45" d="100"/>
        </p:scale>
        <p:origin x="-96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02C67-F603-A046-B0A3-950A2FD11ED0}" type="datetimeFigureOut">
              <a:rPr lang="fr-FR" smtClean="0"/>
              <a:t>17-05-07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DE5DB-BF26-5244-ADBE-E7D345900F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340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Tuberosa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DE5DB-BF26-5244-ADBE-E7D345900F7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0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Tuberosa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DE5DB-BF26-5244-ADBE-E7D345900F7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07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speciosa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DE5DB-BF26-5244-ADBE-E7D345900F7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38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DE5DB-BF26-5244-ADBE-E7D345900F7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94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B6F2C-025E-8E48-AF89-87C11EF2AF01}" type="datetimeFigureOut">
              <a:rPr lang="en-US" smtClean="0"/>
              <a:t>17-05-07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B839E-63B7-AD4D-BAA4-437F5137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7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Monarchs &amp; Milkweed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316163"/>
            <a:ext cx="4216400" cy="2813636"/>
          </a:xfrm>
          <a:prstGeom prst="rect">
            <a:avLst/>
          </a:prstGeom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571500" y="5381627"/>
            <a:ext cx="7886700" cy="7397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Morgan, Richard, Gwyneth + </a:t>
            </a:r>
            <a:r>
              <a:rPr lang="en-US" sz="2000" dirty="0" err="1" smtClean="0"/>
              <a:t>Virginie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28" y="5756228"/>
            <a:ext cx="944886" cy="944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939" y="5751739"/>
            <a:ext cx="1145352" cy="859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08" y="5733374"/>
            <a:ext cx="877379" cy="8773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70" y="5831163"/>
            <a:ext cx="957588" cy="64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300" y="215900"/>
            <a:ext cx="63754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43" y="195559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5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1300"/>
            <a:ext cx="6337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66700"/>
            <a:ext cx="6350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Tuberos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7462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4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pecios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2540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yriac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905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Rplot1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73" y="1019176"/>
            <a:ext cx="4572000" cy="4382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" y="987026"/>
            <a:ext cx="4495800" cy="449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73" y="1456926"/>
            <a:ext cx="11430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1473" y="4555726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0.61, p &lt; 0.001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473" y="1432904"/>
            <a:ext cx="1106194" cy="1106194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954160" y="4555726"/>
            <a:ext cx="19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0.75, p &lt; 0.001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83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boxtexa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77" y="1156749"/>
            <a:ext cx="9144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60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plot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4" y="791425"/>
            <a:ext cx="9115865" cy="528492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48" y="1377251"/>
            <a:ext cx="1288137" cy="12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0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écran 2017-05-07 à 00.1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23" y="305901"/>
            <a:ext cx="6193916" cy="62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Rplot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83" y="1089751"/>
            <a:ext cx="4572000" cy="4231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2" y="1000984"/>
            <a:ext cx="4464451" cy="4464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45" y="1438882"/>
            <a:ext cx="1143000" cy="114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3833" y="455401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0.06, p =0.16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505" y="3591937"/>
            <a:ext cx="1202805" cy="12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6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" y="1159328"/>
            <a:ext cx="8911770" cy="5012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6" y="1574801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2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Rplot0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6" y="976622"/>
            <a:ext cx="8686800" cy="5092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30" y="1367183"/>
            <a:ext cx="1402176" cy="14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/>
              <a:t>Conclusion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 smtClean="0"/>
              <a:t>D. </a:t>
            </a:r>
            <a:r>
              <a:rPr lang="fr-FR" i="1" dirty="0" err="1" smtClean="0"/>
              <a:t>plexippus</a:t>
            </a:r>
            <a:r>
              <a:rPr lang="fr-FR" i="1" dirty="0" smtClean="0"/>
              <a:t> </a:t>
            </a:r>
            <a:r>
              <a:rPr lang="fr-FR" dirty="0" smtClean="0"/>
              <a:t>tend to </a:t>
            </a:r>
            <a:r>
              <a:rPr lang="fr-FR" dirty="0" err="1" smtClean="0"/>
              <a:t>stay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winter</a:t>
            </a:r>
            <a:r>
              <a:rPr lang="fr-FR" dirty="0" smtClean="0"/>
              <a:t> sites</a:t>
            </a:r>
          </a:p>
          <a:p>
            <a:r>
              <a:rPr lang="fr-FR" dirty="0" smtClean="0"/>
              <a:t>Data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allow</a:t>
            </a:r>
            <a:r>
              <a:rPr lang="fr-FR" dirty="0" smtClean="0"/>
              <a:t> to </a:t>
            </a:r>
            <a:r>
              <a:rPr lang="fr-FR" dirty="0" err="1" smtClean="0"/>
              <a:t>establish</a:t>
            </a:r>
            <a:r>
              <a:rPr lang="fr-FR" dirty="0" smtClean="0"/>
              <a:t> </a:t>
            </a:r>
            <a:r>
              <a:rPr lang="fr-FR" dirty="0" err="1" smtClean="0"/>
              <a:t>link</a:t>
            </a:r>
            <a:endParaRPr lang="fr-FR" dirty="0" smtClean="0"/>
          </a:p>
          <a:p>
            <a:r>
              <a:rPr lang="fr-FR" dirty="0" err="1" smtClean="0"/>
              <a:t>Sampling</a:t>
            </a:r>
            <a:r>
              <a:rPr lang="fr-FR" dirty="0" smtClean="0"/>
              <a:t> effort </a:t>
            </a:r>
            <a:r>
              <a:rPr lang="fr-FR" dirty="0" err="1" smtClean="0"/>
              <a:t>increase</a:t>
            </a:r>
            <a:r>
              <a:rPr lang="fr-FR" dirty="0"/>
              <a:t> </a:t>
            </a:r>
            <a:r>
              <a:rPr lang="fr-FR" dirty="0" smtClean="0"/>
              <a:t>in </a:t>
            </a:r>
            <a:r>
              <a:rPr lang="fr-FR" dirty="0" err="1" smtClean="0"/>
              <a:t>recent</a:t>
            </a:r>
            <a:r>
              <a:rPr lang="fr-FR" dirty="0" smtClean="0"/>
              <a:t> </a:t>
            </a:r>
            <a:r>
              <a:rPr lang="fr-FR" dirty="0" err="1" smtClean="0"/>
              <a:t>years</a:t>
            </a:r>
            <a:endParaRPr lang="fr-FR" dirty="0" smtClean="0"/>
          </a:p>
          <a:p>
            <a:r>
              <a:rPr lang="fr-FR" dirty="0" err="1" smtClean="0"/>
              <a:t>Lack</a:t>
            </a:r>
            <a:r>
              <a:rPr lang="fr-FR" dirty="0" smtClean="0"/>
              <a:t> of data for </a:t>
            </a:r>
            <a:r>
              <a:rPr lang="fr-FR" dirty="0" err="1" smtClean="0"/>
              <a:t>Nothern</a:t>
            </a:r>
            <a:r>
              <a:rPr lang="fr-FR" dirty="0" smtClean="0"/>
              <a:t> states</a:t>
            </a:r>
          </a:p>
          <a:p>
            <a:pPr lvl="1"/>
            <a:r>
              <a:rPr lang="fr-FR" dirty="0" smtClean="0"/>
              <a:t>Use multiple data source</a:t>
            </a:r>
            <a:endParaRPr lang="fr-FR" dirty="0"/>
          </a:p>
        </p:txBody>
      </p:sp>
      <p:pic>
        <p:nvPicPr>
          <p:cNvPr id="4" name="Image 3" descr="Capture d’écran 2017-05-07 à 10.4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00" y="3598670"/>
            <a:ext cx="3468691" cy="31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6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 smtClean="0"/>
              <a:t>Method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Package </a:t>
            </a:r>
            <a:r>
              <a:rPr lang="fr-FR" dirty="0" err="1" smtClean="0"/>
              <a:t>spocc</a:t>
            </a:r>
            <a:r>
              <a:rPr lang="fr-FR" dirty="0" smtClean="0"/>
              <a:t>() </a:t>
            </a:r>
          </a:p>
          <a:p>
            <a:r>
              <a:rPr lang="fr-FR" dirty="0" smtClean="0"/>
              <a:t>GBIF </a:t>
            </a:r>
          </a:p>
          <a:p>
            <a:pPr lvl="1"/>
            <a:r>
              <a:rPr lang="fr-FR" i="1" dirty="0" err="1" smtClean="0"/>
              <a:t>Danaus</a:t>
            </a:r>
            <a:r>
              <a:rPr lang="fr-FR" i="1" dirty="0" smtClean="0"/>
              <a:t> </a:t>
            </a:r>
            <a:r>
              <a:rPr lang="fr-FR" i="1" dirty="0" err="1" smtClean="0"/>
              <a:t>plexippus</a:t>
            </a:r>
            <a:endParaRPr lang="fr-FR" i="1" dirty="0" smtClean="0"/>
          </a:p>
          <a:p>
            <a:pPr lvl="1"/>
            <a:r>
              <a:rPr lang="fr-FR" i="1" dirty="0" err="1" smtClean="0"/>
              <a:t>Asclepias</a:t>
            </a:r>
            <a:r>
              <a:rPr lang="fr-FR" i="1" dirty="0" smtClean="0"/>
              <a:t> </a:t>
            </a:r>
          </a:p>
          <a:p>
            <a:r>
              <a:rPr lang="fr-FR" dirty="0" err="1" smtClean="0"/>
              <a:t>OpenRefine</a:t>
            </a:r>
            <a:endParaRPr lang="fr-FR" dirty="0" smtClean="0"/>
          </a:p>
          <a:p>
            <a:pPr lvl="1"/>
            <a:r>
              <a:rPr lang="fr-FR" dirty="0" smtClean="0"/>
              <a:t>BRI (Basis of Record </a:t>
            </a:r>
            <a:r>
              <a:rPr lang="fr-FR" dirty="0" err="1" smtClean="0"/>
              <a:t>Invalid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Filter</a:t>
            </a:r>
            <a:r>
              <a:rPr lang="fr-FR" dirty="0" smtClean="0"/>
              <a:t> NA and select USA </a:t>
            </a:r>
          </a:p>
          <a:p>
            <a:pPr lvl="1"/>
            <a:r>
              <a:rPr lang="fr-FR" dirty="0" smtClean="0"/>
              <a:t>9 </a:t>
            </a:r>
            <a:r>
              <a:rPr lang="fr-FR" i="1" dirty="0" err="1" smtClean="0"/>
              <a:t>Asclepias</a:t>
            </a:r>
            <a:r>
              <a:rPr lang="fr-FR" dirty="0" smtClean="0"/>
              <a:t> </a:t>
            </a:r>
            <a:r>
              <a:rPr lang="fr-FR" dirty="0" err="1" smtClean="0"/>
              <a:t>species</a:t>
            </a:r>
            <a:endParaRPr lang="fr-FR" dirty="0" smtClean="0"/>
          </a:p>
          <a:p>
            <a:r>
              <a:rPr lang="fr-FR" dirty="0" err="1" smtClean="0"/>
              <a:t>SQLite</a:t>
            </a:r>
            <a:endParaRPr lang="fr-FR" dirty="0" smtClean="0"/>
          </a:p>
          <a:p>
            <a:r>
              <a:rPr lang="fr-FR" dirty="0" smtClean="0"/>
              <a:t>In R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for state and </a:t>
            </a:r>
            <a:r>
              <a:rPr lang="fr-FR" dirty="0" err="1" smtClean="0"/>
              <a:t>week</a:t>
            </a:r>
            <a:r>
              <a:rPr lang="fr-FR" dirty="0" smtClean="0"/>
              <a:t> of the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28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4900"/>
            <a:ext cx="8229600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3187700"/>
            <a:ext cx="1143000" cy="1143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200027"/>
            <a:ext cx="7886700" cy="739774"/>
          </a:xfrm>
        </p:spPr>
        <p:txBody>
          <a:bodyPr anchor="t">
            <a:normAutofit fontScale="90000"/>
          </a:bodyPr>
          <a:lstStyle/>
          <a:p>
            <a:r>
              <a:rPr lang="en-US" sz="2000" dirty="0" smtClean="0"/>
              <a:t>Monarch Butterfly: </a:t>
            </a:r>
            <a:r>
              <a:rPr lang="en-US" sz="2000" i="1" dirty="0" err="1" smtClean="0"/>
              <a:t>Danaus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plexippus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dirty="0" smtClean="0"/>
              <a:t>Map of the USA showing the first week of butterfly occurrence over time (averaged over four-year periods) by state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215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28600"/>
            <a:ext cx="6375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2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66700"/>
            <a:ext cx="63627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70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54000"/>
            <a:ext cx="6311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86" y="241300"/>
            <a:ext cx="63754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1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28600"/>
            <a:ext cx="63627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1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</TotalTime>
  <Words>114</Words>
  <Application>Microsoft Macintosh PowerPoint</Application>
  <PresentationFormat>Présentation à l'écran (4:3)</PresentationFormat>
  <Paragraphs>31</Paragraphs>
  <Slides>23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Office Theme</vt:lpstr>
      <vt:lpstr>Monarchs &amp; Milkweed </vt:lpstr>
      <vt:lpstr>Présentation PowerPoint</vt:lpstr>
      <vt:lpstr>Method</vt:lpstr>
      <vt:lpstr>Monarch Butterfly: Danaus plexippus Map of the USA showing the first week of butterfly occurrence over time (averaged over four-year periods) by state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Macmillan Gnyneth Anne</dc:creator>
  <cp:lastModifiedBy>Virginie Lemieux labonte</cp:lastModifiedBy>
  <cp:revision>35</cp:revision>
  <dcterms:created xsi:type="dcterms:W3CDTF">2017-05-05T18:31:56Z</dcterms:created>
  <dcterms:modified xsi:type="dcterms:W3CDTF">2017-05-07T15:51:52Z</dcterms:modified>
</cp:coreProperties>
</file>